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</p:sldIdLst>
  <p:sldSz cx="9144000" cy="6858000" type="screen4x3"/>
  <p:notesSz cx="6858000" cy="9144000"/>
  <p:photoAlbum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A5BD08-4BB1-4776-9C39-004F03A74BA1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72BCAF-96D5-4047-8C50-21D363D014E4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ESTACION02\E02-0714\color_esperanza%20diego%20torres.mp3" TargetMode="Externa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Manual del reproductor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Nelson M. 7-14</a:t>
            </a:r>
            <a:endParaRPr lang="es-CR" dirty="0"/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0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260648"/>
            <a:ext cx="8352928" cy="72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R" dirty="0" smtClean="0"/>
              <a:t>-Ir a “personalizado” y cambiar Full(default) por none y quitar el inicio automático.</a:t>
            </a:r>
            <a:endParaRPr lang="es-C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4644008" cy="348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260648"/>
            <a:ext cx="8219256" cy="1011568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Para poner una imagen (opcional) van al menú, le dan en picture y escogen una de las suyas </a:t>
            </a:r>
            <a:endParaRPr lang="es-C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566462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 smtClean="0"/>
              <a:t>-Cuadro de herramientas –</a:t>
            </a:r>
            <a:r>
              <a:rPr lang="es-CR" dirty="0" err="1" smtClean="0"/>
              <a:t>Boton</a:t>
            </a:r>
            <a:r>
              <a:rPr lang="es-CR" dirty="0" smtClean="0"/>
              <a:t> comando –colocar </a:t>
            </a:r>
            <a:r>
              <a:rPr lang="es-CR" dirty="0" err="1" smtClean="0"/>
              <a:t>boton</a:t>
            </a:r>
            <a:r>
              <a:rPr lang="es-CR" dirty="0" smtClean="0"/>
              <a:t> –nombrar CMD(nombre del </a:t>
            </a:r>
            <a:r>
              <a:rPr lang="es-CR" dirty="0" err="1" smtClean="0"/>
              <a:t>boton</a:t>
            </a:r>
            <a:r>
              <a:rPr lang="es-CR" dirty="0" smtClean="0"/>
              <a:t>)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2800" b="0" dirty="0" smtClean="0">
                <a:solidFill>
                  <a:schemeClr val="tx1"/>
                </a:solidFill>
                <a:effectLst/>
              </a:rPr>
              <a:t>Botones </a:t>
            </a:r>
            <a:endParaRPr lang="es-CR" sz="2800" b="0" dirty="0">
              <a:solidFill>
                <a:schemeClr val="tx1"/>
              </a:solidFill>
            </a:endParaRPr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R" dirty="0" smtClean="0"/>
              <a:t>-Play: </a:t>
            </a:r>
            <a:r>
              <a:rPr lang="en-US" dirty="0" smtClean="0"/>
              <a:t>Private Sub </a:t>
            </a:r>
            <a:r>
              <a:rPr lang="en-US" dirty="0" err="1" smtClean="0"/>
              <a:t>CMDPlay_click</a:t>
            </a:r>
            <a:r>
              <a:rPr lang="en-US" dirty="0" smtClean="0"/>
              <a:t>()</a:t>
            </a:r>
          </a:p>
          <a:p>
            <a:pPr>
              <a:buNone/>
            </a:pPr>
            <a:r>
              <a:rPr lang="en-US" dirty="0" err="1" smtClean="0"/>
              <a:t>WMPPantalla.Controls.play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End Sub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-Pause: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CMDPause_click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WMPPantalla.Controls.pause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Programación de cada botón</a:t>
            </a:r>
            <a:endParaRPr lang="es-CR" dirty="0"/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-Stop: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CMDStop_click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WMPPantalla.Controls.stop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-Reverse: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CMDReverse_Click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WMPPantalla.Controls.fastReverse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-</a:t>
            </a:r>
            <a:r>
              <a:rPr lang="es-CR" dirty="0" err="1" smtClean="0"/>
              <a:t>Frowards</a:t>
            </a:r>
            <a:r>
              <a:rPr lang="es-CR" dirty="0" smtClean="0"/>
              <a:t>: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CMDFrowards_click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WMPPantalla.Controls.fastForward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  <a:endParaRPr lang="es-CR" dirty="0"/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12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</p:spPr>
      </p:pic>
      <p:sp>
        <p:nvSpPr>
          <p:cNvPr id="5" name="1 Marcador de contenido"/>
          <p:cNvSpPr txBox="1">
            <a:spLocks/>
          </p:cNvSpPr>
          <p:nvPr/>
        </p:nvSpPr>
        <p:spPr>
          <a:xfrm>
            <a:off x="457200" y="0"/>
            <a:ext cx="8229600" cy="60072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s-C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1 Marcador de contenido"/>
          <p:cNvSpPr txBox="1">
            <a:spLocks/>
          </p:cNvSpPr>
          <p:nvPr/>
        </p:nvSpPr>
        <p:spPr>
          <a:xfrm>
            <a:off x="609600" y="152400"/>
            <a:ext cx="8229600" cy="60072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es-C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-Menos:</a:t>
            </a:r>
            <a:r>
              <a:rPr lang="es-CR" sz="2700" dirty="0" smtClean="0"/>
              <a:t> </a:t>
            </a:r>
            <a:r>
              <a:rPr lang="es-CR" sz="2700" dirty="0" err="1" smtClean="0"/>
              <a:t>Private</a:t>
            </a:r>
            <a:r>
              <a:rPr lang="es-CR" sz="2700" dirty="0" smtClean="0"/>
              <a:t> Sub </a:t>
            </a:r>
            <a:r>
              <a:rPr lang="es-CR" sz="2700" dirty="0" err="1" smtClean="0"/>
              <a:t>CMDmenos_Click</a:t>
            </a:r>
            <a:r>
              <a:rPr lang="es-CR" sz="2700" dirty="0" smtClean="0"/>
              <a:t>()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dirty="0" err="1" smtClean="0"/>
              <a:t>WMPPantalla.settings.volume</a:t>
            </a:r>
            <a:r>
              <a:rPr lang="es-CR" sz="2700" dirty="0" smtClean="0"/>
              <a:t> = </a:t>
            </a:r>
            <a:r>
              <a:rPr lang="es-CR" sz="2700" dirty="0" err="1" smtClean="0"/>
              <a:t>WMPPantalla.settings.volume</a:t>
            </a:r>
            <a:r>
              <a:rPr lang="es-CR" sz="2700" dirty="0" smtClean="0"/>
              <a:t> - 10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dirty="0" err="1" smtClean="0"/>
              <a:t>End</a:t>
            </a:r>
            <a:r>
              <a:rPr lang="es-CR" sz="2700" dirty="0" smtClean="0"/>
              <a:t> Sub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es-C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dirty="0" smtClean="0"/>
              <a:t>-Mas: </a:t>
            </a:r>
            <a:r>
              <a:rPr lang="es-CR" sz="2700" dirty="0" err="1" smtClean="0"/>
              <a:t>Private</a:t>
            </a:r>
            <a:r>
              <a:rPr lang="es-CR" sz="2700" dirty="0" smtClean="0"/>
              <a:t> Sub </a:t>
            </a:r>
            <a:r>
              <a:rPr lang="es-CR" sz="2700" dirty="0" err="1" smtClean="0"/>
              <a:t>CMDmas_Click</a:t>
            </a:r>
            <a:r>
              <a:rPr lang="es-CR" sz="2700" dirty="0" smtClean="0"/>
              <a:t>()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dirty="0" err="1" smtClean="0"/>
              <a:t>WMPPantalla.settings.volume</a:t>
            </a:r>
            <a:r>
              <a:rPr lang="es-CR" sz="2700" dirty="0" smtClean="0"/>
              <a:t> = </a:t>
            </a:r>
            <a:r>
              <a:rPr lang="es-CR" sz="2700" dirty="0" err="1" smtClean="0"/>
              <a:t>WMPPantalla.settings.volume</a:t>
            </a:r>
            <a:r>
              <a:rPr lang="es-CR" sz="2700" dirty="0" smtClean="0"/>
              <a:t> + 10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dirty="0" err="1" smtClean="0"/>
              <a:t>End</a:t>
            </a:r>
            <a:r>
              <a:rPr lang="es-CR" sz="2700" dirty="0" smtClean="0"/>
              <a:t> Sub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kumimoji="0" lang="es-C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s-CR" sz="2700" noProof="0" dirty="0" smtClean="0"/>
              <a:t>-</a:t>
            </a:r>
            <a:r>
              <a:rPr lang="en-US" sz="2700" dirty="0" smtClean="0"/>
              <a:t>Private Sub CommandButton1_Click()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2700" dirty="0" smtClean="0"/>
              <a:t>End Sub</a:t>
            </a:r>
            <a:endParaRPr kumimoji="0" lang="es-CR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81865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CR" dirty="0" smtClean="0"/>
              <a:t>-Encendido: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CMDEncendido_Click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If</a:t>
            </a:r>
            <a:r>
              <a:rPr lang="es-CR" dirty="0" smtClean="0"/>
              <a:t> estado = False </a:t>
            </a:r>
            <a:r>
              <a:rPr lang="es-CR" dirty="0" err="1" smtClean="0"/>
              <a:t>Then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CMDPlay.Enabled</a:t>
            </a:r>
            <a:r>
              <a:rPr lang="es-CR" dirty="0" smtClean="0"/>
              <a:t> = True</a:t>
            </a:r>
          </a:p>
          <a:p>
            <a:pPr>
              <a:buNone/>
            </a:pPr>
            <a:r>
              <a:rPr lang="es-CR" dirty="0" err="1" smtClean="0"/>
              <a:t>CMDPause.Enabled</a:t>
            </a:r>
            <a:r>
              <a:rPr lang="es-CR" dirty="0" smtClean="0"/>
              <a:t> = True</a:t>
            </a:r>
          </a:p>
          <a:p>
            <a:pPr>
              <a:buNone/>
            </a:pPr>
            <a:r>
              <a:rPr lang="es-CR" dirty="0" err="1" smtClean="0"/>
              <a:t>CMDStop.Enabled</a:t>
            </a:r>
            <a:r>
              <a:rPr lang="es-CR" dirty="0" smtClean="0"/>
              <a:t> = True</a:t>
            </a:r>
          </a:p>
          <a:p>
            <a:pPr>
              <a:buNone/>
            </a:pPr>
            <a:r>
              <a:rPr lang="es-CR" dirty="0" err="1" smtClean="0"/>
              <a:t>CBOlista.Enabled</a:t>
            </a:r>
            <a:r>
              <a:rPr lang="es-CR" dirty="0" smtClean="0"/>
              <a:t> = True</a:t>
            </a:r>
          </a:p>
          <a:p>
            <a:pPr>
              <a:buNone/>
            </a:pPr>
            <a:r>
              <a:rPr lang="es-CR" dirty="0" smtClean="0"/>
              <a:t>estado = True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err="1" smtClean="0"/>
              <a:t>Else</a:t>
            </a:r>
            <a:endParaRPr lang="es-CR" dirty="0" smtClean="0"/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err="1" smtClean="0"/>
              <a:t>CMDPlay.Enabled</a:t>
            </a:r>
            <a:r>
              <a:rPr lang="es-CR" dirty="0" smtClean="0"/>
              <a:t> = False</a:t>
            </a:r>
          </a:p>
          <a:p>
            <a:pPr>
              <a:buNone/>
            </a:pPr>
            <a:r>
              <a:rPr lang="es-CR" dirty="0" err="1" smtClean="0"/>
              <a:t>CMDPause.Enabled</a:t>
            </a:r>
            <a:r>
              <a:rPr lang="es-CR" dirty="0" smtClean="0"/>
              <a:t> = False</a:t>
            </a:r>
          </a:p>
          <a:p>
            <a:pPr>
              <a:buNone/>
            </a:pPr>
            <a:r>
              <a:rPr lang="es-CR" dirty="0" err="1" smtClean="0"/>
              <a:t>CMDStop.Enabled</a:t>
            </a:r>
            <a:r>
              <a:rPr lang="es-CR" dirty="0" smtClean="0"/>
              <a:t> = False</a:t>
            </a:r>
          </a:p>
          <a:p>
            <a:pPr>
              <a:buNone/>
            </a:pPr>
            <a:r>
              <a:rPr lang="es-CR" dirty="0" err="1" smtClean="0"/>
              <a:t>CBOlista.Enabled</a:t>
            </a:r>
            <a:r>
              <a:rPr lang="es-CR" dirty="0" smtClean="0"/>
              <a:t> = False</a:t>
            </a:r>
          </a:p>
          <a:p>
            <a:pPr>
              <a:buNone/>
            </a:pPr>
            <a:r>
              <a:rPr lang="es-CR" dirty="0" smtClean="0"/>
              <a:t>estado = False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</a:t>
            </a:r>
            <a:r>
              <a:rPr lang="es-CR" dirty="0" err="1" smtClean="0"/>
              <a:t>If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  <a:endParaRPr lang="es-CR" dirty="0"/>
          </a:p>
        </p:txBody>
      </p:sp>
      <p:pic>
        <p:nvPicPr>
          <p:cNvPr id="3" name="2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</a:t>
            </a:r>
            <a:r>
              <a:rPr lang="es-CR" dirty="0" err="1" smtClean="0"/>
              <a:t>Salir:Private</a:t>
            </a:r>
            <a:r>
              <a:rPr lang="es-CR" dirty="0" smtClean="0"/>
              <a:t> </a:t>
            </a:r>
            <a:r>
              <a:rPr lang="es-CR" dirty="0" smtClean="0"/>
              <a:t>Sub </a:t>
            </a:r>
            <a:r>
              <a:rPr lang="es-CR" dirty="0" err="1" smtClean="0"/>
              <a:t>CMDSalir_Click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ThisDocument.Application.Visible</a:t>
            </a:r>
            <a:r>
              <a:rPr lang="es-CR" dirty="0" smtClean="0"/>
              <a:t> = True</a:t>
            </a:r>
          </a:p>
          <a:p>
            <a:pPr>
              <a:buNone/>
            </a:pPr>
            <a:r>
              <a:rPr lang="es-CR" dirty="0" err="1" smtClean="0"/>
              <a:t>ThisDocument.Application.Quit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</a:p>
          <a:p>
            <a:pPr>
              <a:buNone/>
            </a:pPr>
            <a:endParaRPr lang="es-CR" dirty="0"/>
          </a:p>
        </p:txBody>
      </p:sp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s-CR" dirty="0" smtClean="0"/>
              <a:t>-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CBOlista_Change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Select</a:t>
            </a:r>
            <a:r>
              <a:rPr lang="es-CR" dirty="0" smtClean="0"/>
              <a:t> Case </a:t>
            </a:r>
            <a:r>
              <a:rPr lang="es-CR" dirty="0" err="1" smtClean="0"/>
              <a:t>CBOlista.ListIndex</a:t>
            </a:r>
            <a:endParaRPr lang="es-CR" dirty="0" smtClean="0"/>
          </a:p>
          <a:p>
            <a:pPr>
              <a:buNone/>
            </a:pPr>
            <a:r>
              <a:rPr lang="es-CR" dirty="0" smtClean="0"/>
              <a:t>Case 0</a:t>
            </a:r>
          </a:p>
          <a:p>
            <a:pPr>
              <a:buNone/>
            </a:pPr>
            <a:r>
              <a:rPr lang="es-CR" dirty="0" smtClean="0"/>
              <a:t>WMPPantalla.URL = </a:t>
            </a:r>
            <a:r>
              <a:rPr lang="es-CR" dirty="0" err="1" smtClean="0"/>
              <a:t>ActiveDocument.Path</a:t>
            </a:r>
            <a:r>
              <a:rPr lang="es-CR" dirty="0" smtClean="0"/>
              <a:t> &amp; ("/</a:t>
            </a:r>
            <a:r>
              <a:rPr lang="es-CR" dirty="0" smtClean="0"/>
              <a:t>videos/</a:t>
            </a:r>
            <a:r>
              <a:rPr lang="es-CR" dirty="0" smtClean="0"/>
              <a:t> nombre del </a:t>
            </a:r>
            <a:r>
              <a:rPr lang="es-CR" dirty="0" smtClean="0"/>
              <a:t>video.WMV")</a:t>
            </a:r>
            <a:endParaRPr lang="es-CR" dirty="0" smtClean="0"/>
          </a:p>
          <a:p>
            <a:pPr>
              <a:buNone/>
            </a:pPr>
            <a:r>
              <a:rPr lang="es-CR" dirty="0" smtClean="0"/>
              <a:t>Case 1</a:t>
            </a:r>
          </a:p>
          <a:p>
            <a:pPr>
              <a:buNone/>
            </a:pPr>
            <a:r>
              <a:rPr lang="es-CR" dirty="0" smtClean="0"/>
              <a:t>WMPPantalla.URL = </a:t>
            </a:r>
            <a:r>
              <a:rPr lang="es-CR" dirty="0" err="1" smtClean="0"/>
              <a:t>ActiveDocument.Path</a:t>
            </a:r>
            <a:r>
              <a:rPr lang="es-CR" dirty="0" smtClean="0"/>
              <a:t> &amp; ("/</a:t>
            </a:r>
            <a:r>
              <a:rPr lang="es-CR" dirty="0" smtClean="0"/>
              <a:t>videos/</a:t>
            </a:r>
            <a:r>
              <a:rPr lang="es-CR" dirty="0" smtClean="0"/>
              <a:t> nombre del video</a:t>
            </a:r>
            <a:r>
              <a:rPr lang="es-CR" dirty="0" smtClean="0"/>
              <a:t>.WMV</a:t>
            </a:r>
            <a:r>
              <a:rPr lang="es-CR" dirty="0" smtClean="0"/>
              <a:t>")</a:t>
            </a:r>
          </a:p>
          <a:p>
            <a:pPr>
              <a:buNone/>
            </a:pPr>
            <a:r>
              <a:rPr lang="es-CR" dirty="0" smtClean="0"/>
              <a:t>Case 2</a:t>
            </a:r>
          </a:p>
          <a:p>
            <a:pPr>
              <a:buNone/>
            </a:pPr>
            <a:r>
              <a:rPr lang="es-CR" dirty="0" smtClean="0"/>
              <a:t>WMPPantalla.URL = </a:t>
            </a:r>
            <a:r>
              <a:rPr lang="es-CR" dirty="0" err="1" smtClean="0"/>
              <a:t>ActiveDocument.Path</a:t>
            </a:r>
            <a:r>
              <a:rPr lang="es-CR" dirty="0" smtClean="0"/>
              <a:t> &amp; ("/</a:t>
            </a:r>
            <a:r>
              <a:rPr lang="es-CR" dirty="0" smtClean="0"/>
              <a:t>videos/</a:t>
            </a:r>
            <a:r>
              <a:rPr lang="es-CR" dirty="0" smtClean="0"/>
              <a:t> nombre del video</a:t>
            </a:r>
            <a:r>
              <a:rPr lang="es-CR" dirty="0" smtClean="0"/>
              <a:t>.WMV</a:t>
            </a:r>
            <a:r>
              <a:rPr lang="es-CR" dirty="0" smtClean="0"/>
              <a:t>")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</a:t>
            </a:r>
            <a:r>
              <a:rPr lang="es-CR" dirty="0" err="1" smtClean="0"/>
              <a:t>Select</a:t>
            </a: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</a:t>
            </a:r>
            <a:r>
              <a:rPr lang="es-CR" dirty="0" smtClean="0"/>
              <a:t>Sub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smtClean="0"/>
              <a:t>Y-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UserForm_Activate</a:t>
            </a:r>
            <a:r>
              <a:rPr lang="es-CR" dirty="0" smtClean="0"/>
              <a:t>()</a:t>
            </a:r>
          </a:p>
          <a:p>
            <a:pPr>
              <a:buNone/>
            </a:pPr>
            <a:r>
              <a:rPr lang="es-CR" dirty="0" err="1" smtClean="0"/>
              <a:t>CBOlista.AddItem</a:t>
            </a:r>
            <a:r>
              <a:rPr lang="es-CR" dirty="0" smtClean="0"/>
              <a:t> “nombre del video"</a:t>
            </a:r>
          </a:p>
          <a:p>
            <a:pPr>
              <a:buNone/>
            </a:pPr>
            <a:r>
              <a:rPr lang="es-CR" dirty="0" err="1" smtClean="0"/>
              <a:t>CBOlista.AddItem</a:t>
            </a:r>
            <a:r>
              <a:rPr lang="es-CR" dirty="0" smtClean="0"/>
              <a:t> " nombre del video”</a:t>
            </a:r>
          </a:p>
          <a:p>
            <a:pPr>
              <a:buNone/>
            </a:pPr>
            <a:r>
              <a:rPr lang="es-CR" dirty="0" err="1" smtClean="0"/>
              <a:t>CBOlista.AddItem</a:t>
            </a:r>
            <a:r>
              <a:rPr lang="es-CR" dirty="0" smtClean="0"/>
              <a:t> " nombre del video "</a:t>
            </a:r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r>
              <a:rPr lang="es-CR" dirty="0" err="1" smtClean="0"/>
              <a:t>End</a:t>
            </a:r>
            <a:r>
              <a:rPr lang="es-CR" dirty="0" smtClean="0"/>
              <a:t> Sub</a:t>
            </a:r>
            <a:endParaRPr lang="es-CR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Para agregar videos</a:t>
            </a:r>
            <a:endParaRPr lang="es-CR" dirty="0"/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-Poner elija un video</a:t>
            </a:r>
            <a:endParaRPr lang="es-C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5976664" cy="448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Primer Paso (</a:t>
            </a:r>
            <a:r>
              <a:rPr lang="es-CR" dirty="0" err="1" smtClean="0"/>
              <a:t>inico</a:t>
            </a:r>
            <a:r>
              <a:rPr lang="es-CR" dirty="0" smtClean="0"/>
              <a:t>)</a:t>
            </a:r>
            <a:endParaRPr lang="es-CR" dirty="0"/>
          </a:p>
        </p:txBody>
      </p:sp>
      <p:pic>
        <p:nvPicPr>
          <p:cNvPr id="4" name="3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4589595" cy="344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539552" y="1124744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2400" dirty="0" smtClean="0">
                <a:cs typeface="Arial" pitchFamily="34" charset="0"/>
              </a:rPr>
              <a:t>-Ingresar a Microsoft </a:t>
            </a:r>
            <a:r>
              <a:rPr lang="es-CR" sz="2400" dirty="0">
                <a:cs typeface="Arial" pitchFamily="34" charset="0"/>
              </a:rPr>
              <a:t>O</a:t>
            </a:r>
            <a:r>
              <a:rPr lang="es-CR" sz="2400" dirty="0" smtClean="0">
                <a:cs typeface="Arial" pitchFamily="34" charset="0"/>
              </a:rPr>
              <a:t>ffice Word</a:t>
            </a:r>
            <a:endParaRPr lang="es-CR" sz="2400" dirty="0">
              <a:cs typeface="Arial" pitchFamily="34" charset="0"/>
            </a:endParaRPr>
          </a:p>
          <a:p>
            <a:endParaRPr lang="es-CR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Y ya tienen listo su propio reproductor </a:t>
            </a:r>
            <a:endParaRPr lang="es-CR" dirty="0"/>
          </a:p>
        </p:txBody>
      </p:sp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908720"/>
            <a:ext cx="5544616" cy="5544616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51520" y="2204864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R" sz="6000" dirty="0" smtClean="0">
                <a:latin typeface="Chiller" pitchFamily="82" charset="0"/>
              </a:rPr>
              <a:t>Atte: Nelson</a:t>
            </a:r>
          </a:p>
          <a:p>
            <a:r>
              <a:rPr lang="es-CR" sz="6000" dirty="0" smtClean="0">
                <a:latin typeface="Chiller" pitchFamily="82" charset="0"/>
              </a:rPr>
              <a:t> </a:t>
            </a:r>
            <a:r>
              <a:rPr lang="es-CR" sz="6000" dirty="0" smtClean="0">
                <a:latin typeface="Chiller" pitchFamily="82" charset="0"/>
              </a:rPr>
              <a:t>   7-14</a:t>
            </a:r>
          </a:p>
          <a:p>
            <a:r>
              <a:rPr lang="es-CR" sz="6000" dirty="0" smtClean="0">
                <a:latin typeface="Chiller" pitchFamily="82" charset="0"/>
              </a:rPr>
              <a:t>    2012</a:t>
            </a:r>
            <a:endParaRPr lang="es-CR" sz="6000" dirty="0">
              <a:latin typeface="Chiller" pitchFamily="82" charset="0"/>
            </a:endParaRPr>
          </a:p>
        </p:txBody>
      </p:sp>
      <p:pic>
        <p:nvPicPr>
          <p:cNvPr id="8" name="color_esperanza diego torr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7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12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</p:spPr>
      </p:pic>
      <p:sp>
        <p:nvSpPr>
          <p:cNvPr id="5" name="4 Rectángulo"/>
          <p:cNvSpPr/>
          <p:nvPr/>
        </p:nvSpPr>
        <p:spPr>
          <a:xfrm>
            <a:off x="395536" y="260648"/>
            <a:ext cx="31742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R" dirty="0" smtClean="0"/>
              <a:t>-</a:t>
            </a:r>
            <a:r>
              <a:rPr lang="es-CR" sz="2400" dirty="0" smtClean="0"/>
              <a:t>Presionar ALT+F11</a:t>
            </a:r>
            <a:endParaRPr lang="es-C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556792"/>
            <a:ext cx="5373622" cy="403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60648"/>
            <a:ext cx="5770984" cy="1083576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-Presionar </a:t>
            </a:r>
            <a:r>
              <a:rPr lang="es-CR" sz="2400" dirty="0" smtClean="0"/>
              <a:t>INSERTAR,USERFORM</a:t>
            </a:r>
            <a:endParaRPr lang="es-C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5565643" cy="417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7560840" cy="867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R" dirty="0" smtClean="0"/>
              <a:t>-</a:t>
            </a:r>
            <a:r>
              <a:rPr lang="es-CR" sz="2400" dirty="0" smtClean="0"/>
              <a:t>Nombrarlo(en “NAME”) “FRMReproductor” </a:t>
            </a:r>
            <a:endParaRPr lang="es-C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6141707" cy="460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332656"/>
            <a:ext cx="8676456" cy="1227592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-Ir a “</a:t>
            </a:r>
            <a:r>
              <a:rPr lang="es-CR" dirty="0" err="1" smtClean="0"/>
              <a:t>backcolor</a:t>
            </a:r>
            <a:r>
              <a:rPr lang="es-CR" dirty="0" smtClean="0"/>
              <a:t>”   “paleta”,   escoger color </a:t>
            </a:r>
            <a:endParaRPr lang="es-CR" dirty="0"/>
          </a:p>
        </p:txBody>
      </p:sp>
      <p:sp>
        <p:nvSpPr>
          <p:cNvPr id="6" name="5 Cheurón"/>
          <p:cNvSpPr/>
          <p:nvPr/>
        </p:nvSpPr>
        <p:spPr>
          <a:xfrm>
            <a:off x="3419872" y="476672"/>
            <a:ext cx="216024" cy="14401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sp>
        <p:nvSpPr>
          <p:cNvPr id="7" name="6 Cheurón"/>
          <p:cNvSpPr/>
          <p:nvPr/>
        </p:nvSpPr>
        <p:spPr>
          <a:xfrm>
            <a:off x="5076056" y="476672"/>
            <a:ext cx="216024" cy="14401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solidFill>
                <a:schemeClr val="tx1"/>
              </a:solidFill>
            </a:endParaRPr>
          </a:p>
        </p:txBody>
      </p:sp>
      <p:pic>
        <p:nvPicPr>
          <p:cNvPr id="8" name="7 Imagen" descr="12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08720"/>
            <a:ext cx="5373621" cy="403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764704"/>
            <a:ext cx="7715200" cy="1083575"/>
          </a:xfrm>
        </p:spPr>
        <p:txBody>
          <a:bodyPr>
            <a:normAutofit fontScale="92500" lnSpcReduction="20000"/>
          </a:bodyPr>
          <a:lstStyle/>
          <a:p>
            <a:endParaRPr lang="es-CR" dirty="0" smtClean="0"/>
          </a:p>
          <a:p>
            <a:pPr>
              <a:buNone/>
            </a:pPr>
            <a:r>
              <a:rPr lang="es-CR" dirty="0" smtClean="0"/>
              <a:t>-Ir al cuadro de herramientas, clic derecho, seleccionar “controles adicionales.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Segundo Paso (pantalla)</a:t>
            </a:r>
            <a:endParaRPr lang="es-C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5181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88640"/>
            <a:ext cx="5987008" cy="867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R" dirty="0" smtClean="0"/>
              <a:t>-Seleccionar Windows Media Player</a:t>
            </a:r>
            <a:endParaRPr lang="es-C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5004048" cy="375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260648"/>
            <a:ext cx="7931224" cy="651528"/>
          </a:xfrm>
        </p:spPr>
        <p:txBody>
          <a:bodyPr/>
          <a:lstStyle/>
          <a:p>
            <a:pPr>
              <a:buNone/>
            </a:pPr>
            <a:r>
              <a:rPr lang="es-CR" dirty="0" smtClean="0"/>
              <a:t>-Hacer la pantalla y nombrarla </a:t>
            </a:r>
            <a:r>
              <a:rPr lang="es-CR" dirty="0" err="1" smtClean="0"/>
              <a:t>WMPPantalla</a:t>
            </a:r>
            <a:r>
              <a:rPr lang="es-CR" dirty="0" smtClean="0"/>
              <a:t>.</a:t>
            </a:r>
          </a:p>
          <a:p>
            <a:pPr>
              <a:buNone/>
            </a:pPr>
            <a:endParaRPr lang="es-C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5400600" cy="405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1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1143" y="4715143"/>
            <a:ext cx="2142857" cy="214285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</TotalTime>
  <Words>376</Words>
  <Application>Microsoft Office PowerPoint</Application>
  <PresentationFormat>Presentación en pantalla (4:3)</PresentationFormat>
  <Paragraphs>93</Paragraphs>
  <Slides>20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Concurrencia</vt:lpstr>
      <vt:lpstr>Manual del reproductor</vt:lpstr>
      <vt:lpstr>Primer Paso (inico)</vt:lpstr>
      <vt:lpstr>Diapositiva 3</vt:lpstr>
      <vt:lpstr>Diapositiva 4</vt:lpstr>
      <vt:lpstr>Diapositiva 5</vt:lpstr>
      <vt:lpstr>Diapositiva 6</vt:lpstr>
      <vt:lpstr>Segundo Paso (pantalla)</vt:lpstr>
      <vt:lpstr>Diapositiva 8</vt:lpstr>
      <vt:lpstr>Diapositiva 9</vt:lpstr>
      <vt:lpstr>Diapositiva 10</vt:lpstr>
      <vt:lpstr>Diapositiva 11</vt:lpstr>
      <vt:lpstr>Botones </vt:lpstr>
      <vt:lpstr>Programación de cada botón</vt:lpstr>
      <vt:lpstr>Diapositiva 14</vt:lpstr>
      <vt:lpstr>Diapositiva 15</vt:lpstr>
      <vt:lpstr>Diapositiva 16</vt:lpstr>
      <vt:lpstr>Diapositiva 17</vt:lpstr>
      <vt:lpstr>Para agregar videos</vt:lpstr>
      <vt:lpstr>Diapositiva 19</vt:lpstr>
      <vt:lpstr>Y ya tienen listo su propio reproductor </vt:lpstr>
    </vt:vector>
  </TitlesOfParts>
  <Company>F.O.D.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del reproductor</dc:title>
  <dc:creator>dos</dc:creator>
  <cp:lastModifiedBy>dos</cp:lastModifiedBy>
  <cp:revision>16</cp:revision>
  <dcterms:created xsi:type="dcterms:W3CDTF">2012-09-26T18:26:02Z</dcterms:created>
  <dcterms:modified xsi:type="dcterms:W3CDTF">2012-10-31T18:30:27Z</dcterms:modified>
</cp:coreProperties>
</file>